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47" r:id="rId3"/>
    <p:sldId id="449" r:id="rId4"/>
    <p:sldId id="451" r:id="rId5"/>
    <p:sldId id="450" r:id="rId6"/>
    <p:sldId id="44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4FADEA-67F1-467F-58C0-171C5D30214C}" name="Payal Sen" initials="PS" userId="S::payal@rpgf.in::2ea2b6d2-66d7-4f1d-a12c-4653f0ff68a5" providerId="AD"/>
  <p188:author id="{46DDDEF0-B7AE-151D-7BBD-3797BAB21DE8}" name="Swati Deshmukh" initials="" userId="S::swati@rpgf.in::23341ff2-c80b-415f-8184-073320a57d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32DB2-B17F-0318-0F6B-DE0902EC6FDC}" v="708" dt="2024-03-15T07:17:45.104"/>
    <p1510:client id="{290457FA-4A25-49CC-89F3-D4479A7A575F}" v="2" dt="2024-03-14T09:49:59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yal Sen" userId="S::payal@rpgf.in::2ea2b6d2-66d7-4f1d-a12c-4653f0ff68a5" providerId="AD" clId="Web-{11232DB2-B17F-0318-0F6B-DE0902EC6FDC}"/>
    <pc:docChg chg="modSld">
      <pc:chgData name="Payal Sen" userId="S::payal@rpgf.in::2ea2b6d2-66d7-4f1d-a12c-4653f0ff68a5" providerId="AD" clId="Web-{11232DB2-B17F-0318-0F6B-DE0902EC6FDC}" dt="2024-03-15T07:17:44.807" v="395" actId="20577"/>
      <pc:docMkLst>
        <pc:docMk/>
      </pc:docMkLst>
      <pc:sldChg chg="addSp delSp modSp delCm">
        <pc:chgData name="Payal Sen" userId="S::payal@rpgf.in::2ea2b6d2-66d7-4f1d-a12c-4653f0ff68a5" providerId="AD" clId="Web-{11232DB2-B17F-0318-0F6B-DE0902EC6FDC}" dt="2024-03-15T07:17:44.807" v="395" actId="20577"/>
        <pc:sldMkLst>
          <pc:docMk/>
          <pc:sldMk cId="4158702645" sldId="451"/>
        </pc:sldMkLst>
        <pc:spChg chg="mod">
          <ac:chgData name="Payal Sen" userId="S::payal@rpgf.in::2ea2b6d2-66d7-4f1d-a12c-4653f0ff68a5" providerId="AD" clId="Web-{11232DB2-B17F-0318-0F6B-DE0902EC6FDC}" dt="2024-03-15T07:17:44.807" v="395" actId="20577"/>
          <ac:spMkLst>
            <pc:docMk/>
            <pc:sldMk cId="4158702645" sldId="451"/>
            <ac:spMk id="22" creationId="{10C4D608-8D31-4F8D-93BA-8A1357123672}"/>
          </ac:spMkLst>
        </pc:spChg>
        <pc:graphicFrameChg chg="add del mod">
          <ac:chgData name="Payal Sen" userId="S::payal@rpgf.in::2ea2b6d2-66d7-4f1d-a12c-4653f0ff68a5" providerId="AD" clId="Web-{11232DB2-B17F-0318-0F6B-DE0902EC6FDC}" dt="2024-03-15T07:10:36.834" v="308"/>
          <ac:graphicFrameMkLst>
            <pc:docMk/>
            <pc:sldMk cId="4158702645" sldId="451"/>
            <ac:graphicFrameMk id="7" creationId="{1F151E96-3370-2B93-9FAD-A197276EF889}"/>
          </ac:graphicFrameMkLst>
        </pc:graphicFrameChg>
        <pc:graphicFrameChg chg="add mod modGraphic">
          <ac:chgData name="Payal Sen" userId="S::payal@rpgf.in::2ea2b6d2-66d7-4f1d-a12c-4653f0ff68a5" providerId="AD" clId="Web-{11232DB2-B17F-0318-0F6B-DE0902EC6FDC}" dt="2024-03-15T07:16:58.900" v="387"/>
          <ac:graphicFrameMkLst>
            <pc:docMk/>
            <pc:sldMk cId="4158702645" sldId="451"/>
            <ac:graphicFrameMk id="8" creationId="{187C3DDF-AF34-7570-FBDB-62DBCCBC6DAE}"/>
          </ac:graphicFrameMkLst>
        </pc:graphicFrameChg>
        <pc:graphicFrameChg chg="del">
          <ac:chgData name="Payal Sen" userId="S::payal@rpgf.in::2ea2b6d2-66d7-4f1d-a12c-4653f0ff68a5" providerId="AD" clId="Web-{11232DB2-B17F-0318-0F6B-DE0902EC6FDC}" dt="2024-03-15T06:42:26.198" v="158"/>
          <ac:graphicFrameMkLst>
            <pc:docMk/>
            <pc:sldMk cId="4158702645" sldId="451"/>
            <ac:graphicFrameMk id="21" creationId="{D6D51ED0-1A7A-4144-BC54-95C6823CD0A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ayal Sen" userId="S::payal@rpgf.in::2ea2b6d2-66d7-4f1d-a12c-4653f0ff68a5" providerId="AD" clId="Web-{11232DB2-B17F-0318-0F6B-DE0902EC6FDC}" dt="2024-03-15T07:11:40.538" v="323"/>
              <pc2:cmMkLst xmlns:pc2="http://schemas.microsoft.com/office/powerpoint/2019/9/main/command">
                <pc:docMk/>
                <pc:sldMk cId="4158702645" sldId="451"/>
                <pc2:cmMk id="{B0E51691-C506-468A-8338-58020C1A87D7}"/>
              </pc2:cmMkLst>
            </pc226:cmChg>
          </p:ext>
        </pc:extLst>
      </pc:sldChg>
    </pc:docChg>
  </pc:docChgLst>
  <pc:docChgLst>
    <pc:chgData name="Payal Sen" userId="2ea2b6d2-66d7-4f1d-a12c-4653f0ff68a5" providerId="ADAL" clId="{290457FA-4A25-49CC-89F3-D4479A7A575F}"/>
    <pc:docChg chg="undo custSel delSld modSld">
      <pc:chgData name="Payal Sen" userId="2ea2b6d2-66d7-4f1d-a12c-4653f0ff68a5" providerId="ADAL" clId="{290457FA-4A25-49CC-89F3-D4479A7A575F}" dt="2024-03-15T07:26:42.440" v="814" actId="1037"/>
      <pc:docMkLst>
        <pc:docMk/>
      </pc:docMkLst>
      <pc:sldChg chg="modSp mod">
        <pc:chgData name="Payal Sen" userId="2ea2b6d2-66d7-4f1d-a12c-4653f0ff68a5" providerId="ADAL" clId="{290457FA-4A25-49CC-89F3-D4479A7A575F}" dt="2024-03-14T09:53:23.460" v="228" actId="1036"/>
        <pc:sldMkLst>
          <pc:docMk/>
          <pc:sldMk cId="0" sldId="447"/>
        </pc:sldMkLst>
        <pc:spChg chg="mod">
          <ac:chgData name="Payal Sen" userId="2ea2b6d2-66d7-4f1d-a12c-4653f0ff68a5" providerId="ADAL" clId="{290457FA-4A25-49CC-89F3-D4479A7A575F}" dt="2024-03-14T09:53:23.460" v="228" actId="1036"/>
          <ac:spMkLst>
            <pc:docMk/>
            <pc:sldMk cId="0" sldId="447"/>
            <ac:spMk id="6" creationId="{00000000-0000-0000-0000-000000000000}"/>
          </ac:spMkLst>
        </pc:spChg>
      </pc:sldChg>
      <pc:sldChg chg="modSp mod">
        <pc:chgData name="Payal Sen" userId="2ea2b6d2-66d7-4f1d-a12c-4653f0ff68a5" providerId="ADAL" clId="{290457FA-4A25-49CC-89F3-D4479A7A575F}" dt="2024-03-14T09:54:12.232" v="229" actId="6549"/>
        <pc:sldMkLst>
          <pc:docMk/>
          <pc:sldMk cId="33493601" sldId="449"/>
        </pc:sldMkLst>
        <pc:spChg chg="mod">
          <ac:chgData name="Payal Sen" userId="2ea2b6d2-66d7-4f1d-a12c-4653f0ff68a5" providerId="ADAL" clId="{290457FA-4A25-49CC-89F3-D4479A7A575F}" dt="2024-03-14T09:54:12.232" v="229" actId="6549"/>
          <ac:spMkLst>
            <pc:docMk/>
            <pc:sldMk cId="33493601" sldId="449"/>
            <ac:spMk id="24" creationId="{374752E2-41AB-4179-A466-FCFCB2732936}"/>
          </ac:spMkLst>
        </pc:spChg>
      </pc:sldChg>
      <pc:sldChg chg="addSp delSp modSp mod">
        <pc:chgData name="Payal Sen" userId="2ea2b6d2-66d7-4f1d-a12c-4653f0ff68a5" providerId="ADAL" clId="{290457FA-4A25-49CC-89F3-D4479A7A575F}" dt="2024-03-15T07:26:42.440" v="814" actId="1037"/>
        <pc:sldMkLst>
          <pc:docMk/>
          <pc:sldMk cId="2172706442" sldId="450"/>
        </pc:sldMkLst>
        <pc:spChg chg="mod">
          <ac:chgData name="Payal Sen" userId="2ea2b6d2-66d7-4f1d-a12c-4653f0ff68a5" providerId="ADAL" clId="{290457FA-4A25-49CC-89F3-D4479A7A575F}" dt="2024-03-15T07:26:42.440" v="814" actId="1037"/>
          <ac:spMkLst>
            <pc:docMk/>
            <pc:sldMk cId="2172706442" sldId="450"/>
            <ac:spMk id="6" creationId="{00000000-0000-0000-0000-000000000000}"/>
          </ac:spMkLst>
        </pc:spChg>
        <pc:spChg chg="del">
          <ac:chgData name="Payal Sen" userId="2ea2b6d2-66d7-4f1d-a12c-4653f0ff68a5" providerId="ADAL" clId="{290457FA-4A25-49CC-89F3-D4479A7A575F}" dt="2024-03-14T09:49:45.226" v="61" actId="478"/>
          <ac:spMkLst>
            <pc:docMk/>
            <pc:sldMk cId="2172706442" sldId="450"/>
            <ac:spMk id="19" creationId="{058A9736-8DBF-DB78-D905-70CC176A99A8}"/>
          </ac:spMkLst>
        </pc:spChg>
        <pc:grpChg chg="del">
          <ac:chgData name="Payal Sen" userId="2ea2b6d2-66d7-4f1d-a12c-4653f0ff68a5" providerId="ADAL" clId="{290457FA-4A25-49CC-89F3-D4479A7A575F}" dt="2024-03-14T09:49:18.909" v="47" actId="478"/>
          <ac:grpSpMkLst>
            <pc:docMk/>
            <pc:sldMk cId="2172706442" sldId="450"/>
            <ac:grpSpMk id="7" creationId="{81CBDED2-C52D-CE99-5803-97B2E4B07B9C}"/>
          </ac:grpSpMkLst>
        </pc:grpChg>
        <pc:grpChg chg="mod">
          <ac:chgData name="Payal Sen" userId="2ea2b6d2-66d7-4f1d-a12c-4653f0ff68a5" providerId="ADAL" clId="{290457FA-4A25-49CC-89F3-D4479A7A575F}" dt="2024-03-14T09:49:51.870" v="71" actId="1037"/>
          <ac:grpSpMkLst>
            <pc:docMk/>
            <pc:sldMk cId="2172706442" sldId="450"/>
            <ac:grpSpMk id="14" creationId="{33C2E609-9982-17D9-7145-381C3E5E1742}"/>
          </ac:grpSpMkLst>
        </pc:grpChg>
        <pc:picChg chg="del">
          <ac:chgData name="Payal Sen" userId="2ea2b6d2-66d7-4f1d-a12c-4653f0ff68a5" providerId="ADAL" clId="{290457FA-4A25-49CC-89F3-D4479A7A575F}" dt="2024-03-14T09:49:18.909" v="47" actId="478"/>
          <ac:picMkLst>
            <pc:docMk/>
            <pc:sldMk cId="2172706442" sldId="450"/>
            <ac:picMk id="5" creationId="{C73CCACC-D95A-54F2-9E25-C08EB4DCE65F}"/>
          </ac:picMkLst>
        </pc:picChg>
        <pc:picChg chg="add mod">
          <ac:chgData name="Payal Sen" userId="2ea2b6d2-66d7-4f1d-a12c-4653f0ff68a5" providerId="ADAL" clId="{290457FA-4A25-49CC-89F3-D4479A7A575F}" dt="2024-03-14T09:49:35.872" v="60" actId="1035"/>
          <ac:picMkLst>
            <pc:docMk/>
            <pc:sldMk cId="2172706442" sldId="450"/>
            <ac:picMk id="9" creationId="{5C2CC875-4A0F-4CCF-AC47-2A8C2E1C80BA}"/>
          </ac:picMkLst>
        </pc:picChg>
        <pc:picChg chg="add mod">
          <ac:chgData name="Payal Sen" userId="2ea2b6d2-66d7-4f1d-a12c-4653f0ff68a5" providerId="ADAL" clId="{290457FA-4A25-49CC-89F3-D4479A7A575F}" dt="2024-03-14T09:49:35.872" v="60" actId="1035"/>
          <ac:picMkLst>
            <pc:docMk/>
            <pc:sldMk cId="2172706442" sldId="450"/>
            <ac:picMk id="20" creationId="{3F9B9B4D-C44C-4124-8F88-6BE159415C96}"/>
          </ac:picMkLst>
        </pc:picChg>
        <pc:picChg chg="add mod">
          <ac:chgData name="Payal Sen" userId="2ea2b6d2-66d7-4f1d-a12c-4653f0ff68a5" providerId="ADAL" clId="{290457FA-4A25-49CC-89F3-D4479A7A575F}" dt="2024-03-14T09:49:35.872" v="60" actId="1035"/>
          <ac:picMkLst>
            <pc:docMk/>
            <pc:sldMk cId="2172706442" sldId="450"/>
            <ac:picMk id="22" creationId="{ACE01FFE-9B40-4DEE-AD0E-700CD1133870}"/>
          </ac:picMkLst>
        </pc:picChg>
        <pc:picChg chg="add mod">
          <ac:chgData name="Payal Sen" userId="2ea2b6d2-66d7-4f1d-a12c-4653f0ff68a5" providerId="ADAL" clId="{290457FA-4A25-49CC-89F3-D4479A7A575F}" dt="2024-03-14T09:50:09.956" v="76" actId="14100"/>
          <ac:picMkLst>
            <pc:docMk/>
            <pc:sldMk cId="2172706442" sldId="450"/>
            <ac:picMk id="24" creationId="{2CF8AED1-2EBF-4FC1-B040-4A1A39709553}"/>
          </ac:picMkLst>
        </pc:picChg>
      </pc:sldChg>
      <pc:sldChg chg="delSp modSp mod addCm modCm">
        <pc:chgData name="Payal Sen" userId="2ea2b6d2-66d7-4f1d-a12c-4653f0ff68a5" providerId="ADAL" clId="{290457FA-4A25-49CC-89F3-D4479A7A575F}" dt="2024-03-15T07:25:10.686" v="774" actId="20577"/>
        <pc:sldMkLst>
          <pc:docMk/>
          <pc:sldMk cId="4158702645" sldId="451"/>
        </pc:sldMkLst>
        <pc:spChg chg="mod">
          <ac:chgData name="Payal Sen" userId="2ea2b6d2-66d7-4f1d-a12c-4653f0ff68a5" providerId="ADAL" clId="{290457FA-4A25-49CC-89F3-D4479A7A575F}" dt="2024-03-14T09:51:48.995" v="111" actId="20577"/>
          <ac:spMkLst>
            <pc:docMk/>
            <pc:sldMk cId="4158702645" sldId="451"/>
            <ac:spMk id="6" creationId="{00000000-0000-0000-0000-000000000000}"/>
          </ac:spMkLst>
        </pc:spChg>
        <pc:spChg chg="del mod">
          <ac:chgData name="Payal Sen" userId="2ea2b6d2-66d7-4f1d-a12c-4653f0ff68a5" providerId="ADAL" clId="{290457FA-4A25-49CC-89F3-D4479A7A575F}" dt="2024-03-14T10:20:27.910" v="556"/>
          <ac:spMkLst>
            <pc:docMk/>
            <pc:sldMk cId="4158702645" sldId="451"/>
            <ac:spMk id="20" creationId="{B93AE460-B0F8-4EE4-88FB-A57834733CF0}"/>
          </ac:spMkLst>
        </pc:spChg>
        <pc:spChg chg="mod">
          <ac:chgData name="Payal Sen" userId="2ea2b6d2-66d7-4f1d-a12c-4653f0ff68a5" providerId="ADAL" clId="{290457FA-4A25-49CC-89F3-D4479A7A575F}" dt="2024-03-15T07:25:10.686" v="774" actId="20577"/>
          <ac:spMkLst>
            <pc:docMk/>
            <pc:sldMk cId="4158702645" sldId="451"/>
            <ac:spMk id="22" creationId="{10C4D608-8D31-4F8D-93BA-8A1357123672}"/>
          </ac:spMkLst>
        </pc:spChg>
        <pc:graphicFrameChg chg="mod modGraphic">
          <ac:chgData name="Payal Sen" userId="2ea2b6d2-66d7-4f1d-a12c-4653f0ff68a5" providerId="ADAL" clId="{290457FA-4A25-49CC-89F3-D4479A7A575F}" dt="2024-03-14T10:20:18.482" v="552" actId="14100"/>
          <ac:graphicFrameMkLst>
            <pc:docMk/>
            <pc:sldMk cId="4158702645" sldId="451"/>
            <ac:graphicFrameMk id="21" creationId="{D6D51ED0-1A7A-4144-BC54-95C6823CD0A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ayal Sen" userId="2ea2b6d2-66d7-4f1d-a12c-4653f0ff68a5" providerId="ADAL" clId="{290457FA-4A25-49CC-89F3-D4479A7A575F}" dt="2024-03-14T10:20:37.363" v="558"/>
              <pc2:cmMkLst xmlns:pc2="http://schemas.microsoft.com/office/powerpoint/2019/9/main/command">
                <pc:docMk/>
                <pc:sldMk cId="4158702645" sldId="451"/>
                <pc2:cmMk id="{B0E51691-C506-468A-8338-58020C1A87D7}"/>
              </pc2:cmMkLst>
            </pc226:cmChg>
          </p:ext>
        </pc:extLst>
      </pc:sldChg>
      <pc:sldChg chg="delSp del mod">
        <pc:chgData name="Payal Sen" userId="2ea2b6d2-66d7-4f1d-a12c-4653f0ff68a5" providerId="ADAL" clId="{290457FA-4A25-49CC-89F3-D4479A7A575F}" dt="2024-03-14T09:50:13.764" v="77" actId="47"/>
        <pc:sldMkLst>
          <pc:docMk/>
          <pc:sldMk cId="2884349547" sldId="452"/>
        </pc:sldMkLst>
        <pc:picChg chg="del">
          <ac:chgData name="Payal Sen" userId="2ea2b6d2-66d7-4f1d-a12c-4653f0ff68a5" providerId="ADAL" clId="{290457FA-4A25-49CC-89F3-D4479A7A575F}" dt="2024-03-14T09:49:25.429" v="48" actId="21"/>
          <ac:picMkLst>
            <pc:docMk/>
            <pc:sldMk cId="2884349547" sldId="452"/>
            <ac:picMk id="9" creationId="{5C2CC875-4A0F-4CCF-AC47-2A8C2E1C80BA}"/>
          </ac:picMkLst>
        </pc:picChg>
        <pc:picChg chg="del">
          <ac:chgData name="Payal Sen" userId="2ea2b6d2-66d7-4f1d-a12c-4653f0ff68a5" providerId="ADAL" clId="{290457FA-4A25-49CC-89F3-D4479A7A575F}" dt="2024-03-14T09:49:25.429" v="48" actId="21"/>
          <ac:picMkLst>
            <pc:docMk/>
            <pc:sldMk cId="2884349547" sldId="452"/>
            <ac:picMk id="20" creationId="{3F9B9B4D-C44C-4124-8F88-6BE159415C96}"/>
          </ac:picMkLst>
        </pc:picChg>
        <pc:picChg chg="del">
          <ac:chgData name="Payal Sen" userId="2ea2b6d2-66d7-4f1d-a12c-4653f0ff68a5" providerId="ADAL" clId="{290457FA-4A25-49CC-89F3-D4479A7A575F}" dt="2024-03-14T09:49:25.429" v="48" actId="21"/>
          <ac:picMkLst>
            <pc:docMk/>
            <pc:sldMk cId="2884349547" sldId="452"/>
            <ac:picMk id="22" creationId="{ACE01FFE-9B40-4DEE-AD0E-700CD1133870}"/>
          </ac:picMkLst>
        </pc:picChg>
        <pc:picChg chg="del">
          <ac:chgData name="Payal Sen" userId="2ea2b6d2-66d7-4f1d-a12c-4653f0ff68a5" providerId="ADAL" clId="{290457FA-4A25-49CC-89F3-D4479A7A575F}" dt="2024-03-14T09:49:56.589" v="72" actId="21"/>
          <ac:picMkLst>
            <pc:docMk/>
            <pc:sldMk cId="2884349547" sldId="452"/>
            <ac:picMk id="24" creationId="{2CF8AED1-2EBF-4FC1-B040-4A1A397095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9F8BE-951A-48ED-B204-DC96D9704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96D6-61D4-4A62-9480-5DBFBF28F94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FB10E-2E49-44B1-8B46-E39281EE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C2A16-E035-45D0-923D-0D0CACD6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4B9A-6C1C-4155-829F-A0C1CE42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4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A2F53-3B63-4CD0-AECA-B482D2D9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F2B8D-C1A4-4D82-A139-B4F065274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79F45-3E4C-4BF5-A4FC-191E89485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96D6-61D4-4A62-9480-5DBFBF28F94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7135-395B-44C2-927F-FA59C179A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A2E8A-D7E3-4E3D-B1D8-3127D909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74B9A-6C1C-4155-829F-A0C1CE42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6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11" Type="http://schemas.openxmlformats.org/officeDocument/2006/relationships/image" Target="../media/image23.jpeg"/><Relationship Id="rId5" Type="http://schemas.openxmlformats.org/officeDocument/2006/relationships/image" Target="../media/image17.jpg"/><Relationship Id="rId10" Type="http://schemas.openxmlformats.org/officeDocument/2006/relationships/image" Target="../media/image22.jpeg"/><Relationship Id="rId4" Type="http://schemas.openxmlformats.org/officeDocument/2006/relationships/image" Target="../media/image13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27.jpeg"/><Relationship Id="rId10" Type="http://schemas.openxmlformats.org/officeDocument/2006/relationships/image" Target="../media/image1.pn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B601BD2-4812-54DB-2AD4-A6DFBB2C7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30551" r="3448" b="33762"/>
          <a:stretch>
            <a:fillRect/>
          </a:stretch>
        </p:blipFill>
        <p:spPr bwMode="auto">
          <a:xfrm>
            <a:off x="3354705" y="3562350"/>
            <a:ext cx="15605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4">
            <a:extLst>
              <a:ext uri="{FF2B5EF4-FFF2-40B4-BE49-F238E27FC236}">
                <a16:creationId xmlns:a16="http://schemas.microsoft.com/office/drawing/2014/main" id="{A47CBEC8-D693-3952-9D02-611DE53340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160713" cy="4367213"/>
            <a:chOff x="0" y="0"/>
            <a:chExt cx="6319849" cy="8732861"/>
          </a:xfrm>
        </p:grpSpPr>
        <p:pic>
          <p:nvPicPr>
            <p:cNvPr id="3093" name="Picture 5">
              <a:extLst>
                <a:ext uri="{FF2B5EF4-FFF2-40B4-BE49-F238E27FC236}">
                  <a16:creationId xmlns:a16="http://schemas.microsoft.com/office/drawing/2014/main" id="{A1301DB5-3B5B-58D0-8D66-2E2524277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15" r="23615"/>
            <a:stretch>
              <a:fillRect/>
            </a:stretch>
          </p:blipFill>
          <p:spPr bwMode="auto">
            <a:xfrm>
              <a:off x="0" y="0"/>
              <a:ext cx="6319849" cy="8732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6">
            <a:extLst>
              <a:ext uri="{FF2B5EF4-FFF2-40B4-BE49-F238E27FC236}">
                <a16:creationId xmlns:a16="http://schemas.microsoft.com/office/drawing/2014/main" id="{F77383A5-7B7D-2D70-2686-19E6520D1A8E}"/>
              </a:ext>
            </a:extLst>
          </p:cNvPr>
          <p:cNvGrpSpPr>
            <a:grpSpLocks/>
          </p:cNvGrpSpPr>
          <p:nvPr/>
        </p:nvGrpSpPr>
        <p:grpSpPr bwMode="auto">
          <a:xfrm>
            <a:off x="0" y="4500563"/>
            <a:ext cx="3160713" cy="2357437"/>
            <a:chOff x="0" y="0"/>
            <a:chExt cx="6319849" cy="4716216"/>
          </a:xfrm>
        </p:grpSpPr>
        <p:pic>
          <p:nvPicPr>
            <p:cNvPr id="3092" name="Picture 7">
              <a:extLst>
                <a:ext uri="{FF2B5EF4-FFF2-40B4-BE49-F238E27FC236}">
                  <a16:creationId xmlns:a16="http://schemas.microsoft.com/office/drawing/2014/main" id="{85E4965B-6674-B24E-9256-AB8C9BF12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1" r="5331"/>
            <a:stretch>
              <a:fillRect/>
            </a:stretch>
          </p:blipFill>
          <p:spPr bwMode="auto">
            <a:xfrm>
              <a:off x="0" y="0"/>
              <a:ext cx="6319849" cy="471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" name="Group 8">
            <a:extLst>
              <a:ext uri="{FF2B5EF4-FFF2-40B4-BE49-F238E27FC236}">
                <a16:creationId xmlns:a16="http://schemas.microsoft.com/office/drawing/2014/main" id="{8D715FCB-2970-8BF3-2DAD-3A4BFF9B52E4}"/>
              </a:ext>
            </a:extLst>
          </p:cNvPr>
          <p:cNvGrpSpPr>
            <a:grpSpLocks/>
          </p:cNvGrpSpPr>
          <p:nvPr/>
        </p:nvGrpSpPr>
        <p:grpSpPr bwMode="auto">
          <a:xfrm>
            <a:off x="3271838" y="4500563"/>
            <a:ext cx="2738437" cy="2357437"/>
            <a:chOff x="0" y="0"/>
            <a:chExt cx="5476815" cy="4716216"/>
          </a:xfrm>
        </p:grpSpPr>
        <p:pic>
          <p:nvPicPr>
            <p:cNvPr id="3091" name="Picture 9">
              <a:extLst>
                <a:ext uri="{FF2B5EF4-FFF2-40B4-BE49-F238E27FC236}">
                  <a16:creationId xmlns:a16="http://schemas.microsoft.com/office/drawing/2014/main" id="{B462150E-A1C5-3AC9-E944-5D04DFFA9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3" r="17653"/>
            <a:stretch>
              <a:fillRect/>
            </a:stretch>
          </p:blipFill>
          <p:spPr bwMode="auto">
            <a:xfrm>
              <a:off x="0" y="0"/>
              <a:ext cx="5476815" cy="471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8" name="Group 10">
            <a:extLst>
              <a:ext uri="{FF2B5EF4-FFF2-40B4-BE49-F238E27FC236}">
                <a16:creationId xmlns:a16="http://schemas.microsoft.com/office/drawing/2014/main" id="{5CCBFDA2-192D-AD01-3EB6-504DC9DF604F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4500563"/>
            <a:ext cx="2738437" cy="2357437"/>
            <a:chOff x="0" y="0"/>
            <a:chExt cx="5476815" cy="4716216"/>
          </a:xfrm>
        </p:grpSpPr>
        <p:pic>
          <p:nvPicPr>
            <p:cNvPr id="3090" name="Picture 11">
              <a:extLst>
                <a:ext uri="{FF2B5EF4-FFF2-40B4-BE49-F238E27FC236}">
                  <a16:creationId xmlns:a16="http://schemas.microsoft.com/office/drawing/2014/main" id="{AB279D52-FC08-9A41-512A-8A9D2FFA0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2" r="23822"/>
            <a:stretch>
              <a:fillRect/>
            </a:stretch>
          </p:blipFill>
          <p:spPr bwMode="auto">
            <a:xfrm>
              <a:off x="0" y="0"/>
              <a:ext cx="5476815" cy="471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9" name="Group 12">
            <a:extLst>
              <a:ext uri="{FF2B5EF4-FFF2-40B4-BE49-F238E27FC236}">
                <a16:creationId xmlns:a16="http://schemas.microsoft.com/office/drawing/2014/main" id="{A6864DAF-2920-28D4-98B9-2AA59EC2B6FE}"/>
              </a:ext>
            </a:extLst>
          </p:cNvPr>
          <p:cNvGrpSpPr>
            <a:grpSpLocks/>
          </p:cNvGrpSpPr>
          <p:nvPr/>
        </p:nvGrpSpPr>
        <p:grpSpPr bwMode="auto">
          <a:xfrm>
            <a:off x="8974138" y="2471738"/>
            <a:ext cx="3217862" cy="4386262"/>
            <a:chOff x="0" y="0"/>
            <a:chExt cx="6437165" cy="8771442"/>
          </a:xfrm>
        </p:grpSpPr>
        <p:pic>
          <p:nvPicPr>
            <p:cNvPr id="3089" name="Picture 13">
              <a:extLst>
                <a:ext uri="{FF2B5EF4-FFF2-40B4-BE49-F238E27FC236}">
                  <a16:creationId xmlns:a16="http://schemas.microsoft.com/office/drawing/2014/main" id="{13716A6C-6106-B7F5-7E78-A5022B168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8" r="32581"/>
            <a:stretch>
              <a:fillRect/>
            </a:stretch>
          </p:blipFill>
          <p:spPr bwMode="auto">
            <a:xfrm>
              <a:off x="0" y="0"/>
              <a:ext cx="6437165" cy="877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0" name="Group 14">
            <a:extLst>
              <a:ext uri="{FF2B5EF4-FFF2-40B4-BE49-F238E27FC236}">
                <a16:creationId xmlns:a16="http://schemas.microsoft.com/office/drawing/2014/main" id="{2D811ED0-268D-99F6-08AC-09AD47ECD6C4}"/>
              </a:ext>
            </a:extLst>
          </p:cNvPr>
          <p:cNvGrpSpPr>
            <a:grpSpLocks/>
          </p:cNvGrpSpPr>
          <p:nvPr/>
        </p:nvGrpSpPr>
        <p:grpSpPr bwMode="auto">
          <a:xfrm>
            <a:off x="8974138" y="0"/>
            <a:ext cx="3217862" cy="2351088"/>
            <a:chOff x="0" y="0"/>
            <a:chExt cx="6437165" cy="4700735"/>
          </a:xfrm>
        </p:grpSpPr>
        <p:pic>
          <p:nvPicPr>
            <p:cNvPr id="3088" name="Picture 15">
              <a:extLst>
                <a:ext uri="{FF2B5EF4-FFF2-40B4-BE49-F238E27FC236}">
                  <a16:creationId xmlns:a16="http://schemas.microsoft.com/office/drawing/2014/main" id="{3560B2BF-6B9A-354D-7B93-FD5DBB9E8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2" t="16953" r="32362" b="16953"/>
            <a:stretch>
              <a:fillRect/>
            </a:stretch>
          </p:blipFill>
          <p:spPr bwMode="auto">
            <a:xfrm>
              <a:off x="0" y="0"/>
              <a:ext cx="6437165" cy="470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1" name="Group 16">
            <a:extLst>
              <a:ext uri="{FF2B5EF4-FFF2-40B4-BE49-F238E27FC236}">
                <a16:creationId xmlns:a16="http://schemas.microsoft.com/office/drawing/2014/main" id="{A6C5E30F-808A-4645-BF78-294230A88453}"/>
              </a:ext>
            </a:extLst>
          </p:cNvPr>
          <p:cNvGrpSpPr>
            <a:grpSpLocks/>
          </p:cNvGrpSpPr>
          <p:nvPr/>
        </p:nvGrpSpPr>
        <p:grpSpPr bwMode="auto">
          <a:xfrm>
            <a:off x="8974138" y="0"/>
            <a:ext cx="3217862" cy="2351088"/>
            <a:chOff x="0" y="0"/>
            <a:chExt cx="6437165" cy="4700735"/>
          </a:xfrm>
        </p:grpSpPr>
        <p:pic>
          <p:nvPicPr>
            <p:cNvPr id="3087" name="Picture 17">
              <a:extLst>
                <a:ext uri="{FF2B5EF4-FFF2-40B4-BE49-F238E27FC236}">
                  <a16:creationId xmlns:a16="http://schemas.microsoft.com/office/drawing/2014/main" id="{14CEF5B3-72E0-169A-2043-E6E48AE06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11485"/>
            <a:stretch>
              <a:fillRect/>
            </a:stretch>
          </p:blipFill>
          <p:spPr bwMode="auto">
            <a:xfrm>
              <a:off x="0" y="0"/>
              <a:ext cx="6437165" cy="470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2" name="Group 18">
            <a:extLst>
              <a:ext uri="{FF2B5EF4-FFF2-40B4-BE49-F238E27FC236}">
                <a16:creationId xmlns:a16="http://schemas.microsoft.com/office/drawing/2014/main" id="{E124FB65-FA6A-A53E-B30F-5539A87F6F72}"/>
              </a:ext>
            </a:extLst>
          </p:cNvPr>
          <p:cNvGrpSpPr>
            <a:grpSpLocks/>
          </p:cNvGrpSpPr>
          <p:nvPr/>
        </p:nvGrpSpPr>
        <p:grpSpPr bwMode="auto">
          <a:xfrm>
            <a:off x="3271838" y="0"/>
            <a:ext cx="5589587" cy="2351088"/>
            <a:chOff x="0" y="0"/>
            <a:chExt cx="11178082" cy="4700735"/>
          </a:xfrm>
        </p:grpSpPr>
        <p:pic>
          <p:nvPicPr>
            <p:cNvPr id="3086" name="Picture 19">
              <a:extLst>
                <a:ext uri="{FF2B5EF4-FFF2-40B4-BE49-F238E27FC236}">
                  <a16:creationId xmlns:a16="http://schemas.microsoft.com/office/drawing/2014/main" id="{8E4246D4-BF5B-2C98-14C0-983226C8C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64" b="21964"/>
            <a:stretch>
              <a:fillRect/>
            </a:stretch>
          </p:blipFill>
          <p:spPr bwMode="auto">
            <a:xfrm>
              <a:off x="0" y="0"/>
              <a:ext cx="11178082" cy="470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3" name="AutoShape 20">
            <a:extLst>
              <a:ext uri="{FF2B5EF4-FFF2-40B4-BE49-F238E27FC236}">
                <a16:creationId xmlns:a16="http://schemas.microsoft.com/office/drawing/2014/main" id="{44FE9607-C888-CD9B-F96B-C531640F5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2075" y="3381375"/>
            <a:ext cx="4329113" cy="0"/>
          </a:xfrm>
          <a:prstGeom prst="line">
            <a:avLst/>
          </a:prstGeom>
          <a:noFill/>
          <a:ln w="38100">
            <a:solidFill>
              <a:srgbClr val="F5822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0215B46A-89F8-8AD7-442B-F82010E2C34F}"/>
              </a:ext>
            </a:extLst>
          </p:cNvPr>
          <p:cNvSpPr txBox="1"/>
          <p:nvPr/>
        </p:nvSpPr>
        <p:spPr>
          <a:xfrm>
            <a:off x="4486275" y="2797175"/>
            <a:ext cx="3160713" cy="333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239">
                <a:solidFill>
                  <a:srgbClr val="1D407B"/>
                </a:solidFill>
                <a:latin typeface="Montserrat Bold"/>
              </a:rPr>
              <a:t>FY 23-24 UPDATES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09A057-E78D-6699-C31D-FE5D03B9BB1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1092" b="1249"/>
          <a:stretch>
            <a:fillRect/>
          </a:stretch>
        </p:blipFill>
        <p:spPr>
          <a:xfrm>
            <a:off x="5120958" y="3736261"/>
            <a:ext cx="1794192" cy="27684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CCC607-DCF2-637E-8823-825D2E95E1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03" y="3530200"/>
            <a:ext cx="1632300" cy="7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9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034971"/>
            <a:ext cx="10820400" cy="0"/>
          </a:xfrm>
          <a:prstGeom prst="line">
            <a:avLst/>
          </a:prstGeom>
          <a:ln w="19050" cap="flat">
            <a:solidFill>
              <a:srgbClr val="1D40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449" t="30551" r="3449" b="33762"/>
          <a:stretch>
            <a:fillRect/>
          </a:stretch>
        </p:blipFill>
        <p:spPr>
          <a:xfrm>
            <a:off x="685800" y="6367227"/>
            <a:ext cx="906330" cy="3474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85800" y="6289675"/>
            <a:ext cx="108204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685800" y="639976"/>
            <a:ext cx="10662631" cy="33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119" dirty="0">
                <a:solidFill>
                  <a:srgbClr val="1D407B"/>
                </a:solidFill>
                <a:latin typeface="Montserrat Bold"/>
              </a:rPr>
              <a:t>PROPOSED ANNUAL ACTION PLAN FY 23-24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512467-7392-4D7E-A573-8F2FCDB84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81663"/>
              </p:ext>
            </p:extLst>
          </p:nvPr>
        </p:nvGraphicFramePr>
        <p:xfrm>
          <a:off x="685801" y="1334333"/>
          <a:ext cx="10820401" cy="1590976"/>
        </p:xfrm>
        <a:graphic>
          <a:graphicData uri="http://schemas.openxmlformats.org/drawingml/2006/table">
            <a:tbl>
              <a:tblPr/>
              <a:tblGrid>
                <a:gridCol w="1422457">
                  <a:extLst>
                    <a:ext uri="{9D8B030D-6E8A-4147-A177-3AD203B41FA5}">
                      <a16:colId xmlns:a16="http://schemas.microsoft.com/office/drawing/2014/main" val="4181762894"/>
                    </a:ext>
                  </a:extLst>
                </a:gridCol>
                <a:gridCol w="2418024">
                  <a:extLst>
                    <a:ext uri="{9D8B030D-6E8A-4147-A177-3AD203B41FA5}">
                      <a16:colId xmlns:a16="http://schemas.microsoft.com/office/drawing/2014/main" val="221488922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1916900236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3568826154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3846246924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2709344432"/>
                    </a:ext>
                  </a:extLst>
                </a:gridCol>
              </a:tblGrid>
              <a:tr h="40178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 spc="79" dirty="0">
                          <a:solidFill>
                            <a:srgbClr val="FFFFFF"/>
                          </a:solidFill>
                          <a:latin typeface="Montserrat Bold"/>
                        </a:rPr>
                        <a:t>Program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07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 spc="79" dirty="0">
                          <a:solidFill>
                            <a:srgbClr val="FFFFFF"/>
                          </a:solidFill>
                          <a:latin typeface="Montserrat Bold"/>
                        </a:rPr>
                        <a:t>Projects</a:t>
                      </a:r>
                      <a:endParaRPr lang="en-US" sz="700" dirty="0"/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0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kern="1200" spc="79" dirty="0">
                          <a:solidFill>
                            <a:srgbClr val="FFFFFF"/>
                          </a:solidFill>
                          <a:latin typeface="Montserrat Bold"/>
                          <a:ea typeface="+mn-ea"/>
                          <a:cs typeface="+mn-cs"/>
                        </a:rPr>
                        <a:t>Allocation for FY 23 – 24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0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spc="79" dirty="0">
                          <a:solidFill>
                            <a:srgbClr val="FFFFFF"/>
                          </a:solidFill>
                          <a:latin typeface="Montserrat Bold"/>
                          <a:ea typeface="+mn-ea"/>
                          <a:cs typeface="+mn-cs"/>
                        </a:rPr>
                        <a:t>Utilization of Funds </a:t>
                      </a:r>
                    </a:p>
                    <a:p>
                      <a:pPr algn="ctr"/>
                      <a:r>
                        <a:rPr lang="en-US" sz="1100" kern="1200" spc="79" dirty="0">
                          <a:solidFill>
                            <a:srgbClr val="FFFFFF"/>
                          </a:solidFill>
                          <a:latin typeface="Montserrat Bold"/>
                          <a:ea typeface="+mn-ea"/>
                          <a:cs typeface="+mn-cs"/>
                        </a:rPr>
                        <a:t>(Till Feb '24)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0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spc="79" dirty="0">
                          <a:solidFill>
                            <a:srgbClr val="FFFFFF"/>
                          </a:solidFill>
                          <a:latin typeface="Montserrat Bold"/>
                          <a:ea typeface="+mn-ea"/>
                          <a:cs typeface="+mn-cs"/>
                        </a:rPr>
                        <a:t>Planned Spends in Mar '24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0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spc="79" dirty="0">
                          <a:solidFill>
                            <a:srgbClr val="FFFFFF"/>
                          </a:solidFill>
                          <a:latin typeface="Montserrat Bold"/>
                          <a:ea typeface="+mn-ea"/>
                          <a:cs typeface="+mn-cs"/>
                        </a:rPr>
                        <a:t>Estimated- FY 23-24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0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92471"/>
                  </a:ext>
                </a:extLst>
              </a:tr>
              <a:tr h="64231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 spc="79" dirty="0">
                          <a:solidFill>
                            <a:srgbClr val="000000"/>
                          </a:solidFill>
                          <a:latin typeface="Montserrat Bold"/>
                        </a:rPr>
                        <a:t>The Heritage Project </a:t>
                      </a:r>
                      <a:endParaRPr lang="en-US" sz="1100" dirty="0"/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kern="1200" spc="79" dirty="0">
                          <a:solidFill>
                            <a:srgbClr val="000000"/>
                          </a:solidFill>
                          <a:latin typeface="Montserrat"/>
                          <a:ea typeface="+mn-ea"/>
                          <a:cs typeface="+mn-cs"/>
                        </a:rPr>
                        <a:t>Biodiversity conservation around heritage sites in Mumbai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spc="79" dirty="0">
                          <a:solidFill>
                            <a:srgbClr val="000000"/>
                          </a:solidFill>
                          <a:latin typeface="Montserrat"/>
                        </a:rPr>
                        <a:t>24.00</a:t>
                      </a:r>
                      <a:endParaRPr lang="en-US" sz="1100" dirty="0"/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1100" kern="1200" spc="79" dirty="0">
                          <a:solidFill>
                            <a:srgbClr val="000000"/>
                          </a:solidFill>
                          <a:latin typeface="Montserrat"/>
                          <a:ea typeface="+mn-ea"/>
                          <a:cs typeface="+mn-cs"/>
                        </a:rPr>
                        <a:t>18.06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1100" kern="1200" spc="79" dirty="0">
                          <a:solidFill>
                            <a:srgbClr val="000000"/>
                          </a:solidFill>
                          <a:latin typeface="Montserrat"/>
                          <a:ea typeface="+mn-ea"/>
                          <a:cs typeface="+mn-cs"/>
                        </a:rPr>
                        <a:t>5.94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1100" kern="1200" spc="79" dirty="0">
                          <a:solidFill>
                            <a:srgbClr val="000000"/>
                          </a:solidFill>
                          <a:latin typeface="Montserrat"/>
                          <a:ea typeface="+mn-ea"/>
                          <a:cs typeface="+mn-cs"/>
                        </a:rPr>
                        <a:t>24.00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036852"/>
                  </a:ext>
                </a:extLst>
              </a:tr>
              <a:tr h="384781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en-US" sz="1100" kern="1200" spc="78" dirty="0">
                          <a:solidFill>
                            <a:srgbClr val="000000"/>
                          </a:solidFill>
                          <a:latin typeface="Montserrat Bold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spc="78">
                          <a:solidFill>
                            <a:srgbClr val="000000"/>
                          </a:solidFill>
                          <a:latin typeface="Montserrat Bold"/>
                        </a:rPr>
                        <a:t>Total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1100" kern="1200" spc="78" dirty="0">
                          <a:solidFill>
                            <a:srgbClr val="000000"/>
                          </a:solidFill>
                          <a:latin typeface="Montserrat Bold"/>
                          <a:ea typeface="+mn-ea"/>
                          <a:cs typeface="+mn-cs"/>
                        </a:rPr>
                        <a:t>24.00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1100" kern="1200" spc="78" dirty="0">
                          <a:solidFill>
                            <a:srgbClr val="000000"/>
                          </a:solidFill>
                          <a:latin typeface="Montserrat Bold"/>
                          <a:ea typeface="+mn-ea"/>
                          <a:cs typeface="+mn-cs"/>
                        </a:rPr>
                        <a:t>18.06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1100" kern="1200" spc="78" dirty="0">
                          <a:solidFill>
                            <a:srgbClr val="000000"/>
                          </a:solidFill>
                          <a:latin typeface="Montserrat Bold"/>
                          <a:ea typeface="+mn-ea"/>
                          <a:cs typeface="+mn-cs"/>
                        </a:rPr>
                        <a:t>5.94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1100" kern="1200" spc="78" dirty="0">
                          <a:solidFill>
                            <a:srgbClr val="000000"/>
                          </a:solidFill>
                          <a:latin typeface="Montserrat Bold"/>
                          <a:ea typeface="+mn-ea"/>
                          <a:cs typeface="+mn-cs"/>
                        </a:rPr>
                        <a:t>24.00</a:t>
                      </a: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106877"/>
                  </a:ext>
                </a:extLst>
              </a:tr>
            </a:tbl>
          </a:graphicData>
        </a:graphic>
      </p:graphicFrame>
      <p:pic>
        <p:nvPicPr>
          <p:cNvPr id="10" name="Picture 5">
            <a:extLst>
              <a:ext uri="{FF2B5EF4-FFF2-40B4-BE49-F238E27FC236}">
                <a16:creationId xmlns:a16="http://schemas.microsoft.com/office/drawing/2014/main" id="{7D9B372C-E8D4-4A6C-A105-CEFDF38325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95990" y="6494249"/>
            <a:ext cx="1120310" cy="17286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DEE558A-F18B-4439-87F8-D6C319E1D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00" y="6295939"/>
            <a:ext cx="1314363" cy="569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034971"/>
            <a:ext cx="10820400" cy="0"/>
          </a:xfrm>
          <a:prstGeom prst="line">
            <a:avLst/>
          </a:prstGeom>
          <a:ln w="19050" cap="flat">
            <a:solidFill>
              <a:srgbClr val="1D40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449" t="30551" r="3449" b="33762"/>
          <a:stretch>
            <a:fillRect/>
          </a:stretch>
        </p:blipFill>
        <p:spPr>
          <a:xfrm>
            <a:off x="685800" y="6367227"/>
            <a:ext cx="906330" cy="3474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85800" y="6289675"/>
            <a:ext cx="108204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685800" y="663540"/>
            <a:ext cx="10662631" cy="33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119" dirty="0">
                <a:solidFill>
                  <a:srgbClr val="1D407B"/>
                </a:solidFill>
                <a:latin typeface="Montserrat Bold"/>
              </a:rPr>
              <a:t>MIYAWAKI FOREST DEVELOPMENT – LOHGAON, PUNE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D9B372C-E8D4-4A6C-A105-CEFDF38325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95990" y="6494249"/>
            <a:ext cx="1120310" cy="17286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DEE558A-F18B-4439-87F8-D6C319E1D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00" y="6295939"/>
            <a:ext cx="1314363" cy="5694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C96F9A0-6283-4335-A194-D9393B9588F4}"/>
              </a:ext>
            </a:extLst>
          </p:cNvPr>
          <p:cNvGrpSpPr/>
          <p:nvPr/>
        </p:nvGrpSpPr>
        <p:grpSpPr>
          <a:xfrm>
            <a:off x="418337" y="1733752"/>
            <a:ext cx="11355325" cy="4351350"/>
            <a:chOff x="312447" y="1245892"/>
            <a:chExt cx="11355325" cy="43513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116774-BE66-44A1-8B16-320451D5A8AB}"/>
                </a:ext>
              </a:extLst>
            </p:cNvPr>
            <p:cNvSpPr/>
            <p:nvPr/>
          </p:nvSpPr>
          <p:spPr>
            <a:xfrm>
              <a:off x="528217" y="4237393"/>
              <a:ext cx="3299792" cy="9615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altLang="en-US" sz="1600" dirty="0" bmk="_Toc145344750">
                  <a:latin typeface="Montserrat" panose="00000500000000000000" pitchFamily="2" charset="0"/>
                </a:rPr>
                <a:t>Step 1: Marking on-ground according to the Miyawaki method of plantation</a:t>
              </a:r>
              <a:endParaRPr lang="en-US" sz="1600" b="1" dirty="0">
                <a:latin typeface="Montserrat" panose="00000500000000000000" pitchFamily="2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78DBEC0-26D6-4416-8F7A-8966752D6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47" y="1259144"/>
              <a:ext cx="3762897" cy="264695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2BC9B02-A0BB-4632-A7CE-1448703E2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067" y="1245892"/>
              <a:ext cx="3592086" cy="269406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D9024B2-A16E-409E-9192-68DDE35FF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876" y="1245892"/>
              <a:ext cx="3762896" cy="265010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4752E2-41AB-4179-A466-FCFCB2732936}"/>
                </a:ext>
              </a:extLst>
            </p:cNvPr>
            <p:cNvSpPr/>
            <p:nvPr/>
          </p:nvSpPr>
          <p:spPr>
            <a:xfrm>
              <a:off x="4294145" y="4214002"/>
              <a:ext cx="3445939" cy="13721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just"/>
              <a:r>
                <a:rPr lang="en-US" sz="1600" dirty="0" bmk="_Toc145344750">
                  <a:latin typeface="Montserrat" panose="00000500000000000000" pitchFamily="2" charset="0"/>
                </a:rPr>
                <a:t>Step 2: Land preparation which includes land leveling and removing large stones and rocks through JCB.</a:t>
              </a:r>
              <a:endParaRPr lang="en-US" sz="1600" dirty="0"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31D9DE-0FFE-457B-8A63-5548F6200D12}"/>
                </a:ext>
              </a:extLst>
            </p:cNvPr>
            <p:cNvSpPr/>
            <p:nvPr/>
          </p:nvSpPr>
          <p:spPr>
            <a:xfrm>
              <a:off x="8063354" y="4225077"/>
              <a:ext cx="3445939" cy="13721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just"/>
              <a:r>
                <a:rPr lang="en-US" sz="1600" dirty="0" bmk="_Toc145344750">
                  <a:latin typeface="Montserrat" panose="00000500000000000000" pitchFamily="2" charset="0"/>
                </a:rPr>
                <a:t>Step 3: Land fertilization process includes digging pits and filling them with fertile black soil.</a:t>
              </a:r>
              <a:endParaRPr lang="en-IN" sz="1400" kern="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Mang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27BAD07-A2B5-478F-9E6F-B7D3920DB1F1}"/>
              </a:ext>
            </a:extLst>
          </p:cNvPr>
          <p:cNvSpPr txBox="1"/>
          <p:nvPr/>
        </p:nvSpPr>
        <p:spPr>
          <a:xfrm>
            <a:off x="3286539" y="1285461"/>
            <a:ext cx="51285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3 Steps of Land Preparation</a:t>
            </a:r>
          </a:p>
        </p:txBody>
      </p:sp>
    </p:spTree>
    <p:extLst>
      <p:ext uri="{BB962C8B-B14F-4D97-AF65-F5344CB8AC3E}">
        <p14:creationId xmlns:p14="http://schemas.microsoft.com/office/powerpoint/2010/main" val="3349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034971"/>
            <a:ext cx="10820400" cy="0"/>
          </a:xfrm>
          <a:prstGeom prst="line">
            <a:avLst/>
          </a:prstGeom>
          <a:ln w="19050" cap="flat">
            <a:solidFill>
              <a:srgbClr val="1D40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449" t="30551" r="3449" b="33762"/>
          <a:stretch>
            <a:fillRect/>
          </a:stretch>
        </p:blipFill>
        <p:spPr>
          <a:xfrm>
            <a:off x="685800" y="6367227"/>
            <a:ext cx="906330" cy="3474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85800" y="6289675"/>
            <a:ext cx="108204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685800" y="663540"/>
            <a:ext cx="10662631" cy="33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119" dirty="0">
                <a:solidFill>
                  <a:srgbClr val="1D407B"/>
                </a:solidFill>
                <a:latin typeface="Montserrat Bold"/>
              </a:rPr>
              <a:t>MIYAWAKI FOREST DEVELOPMENT – </a:t>
            </a:r>
            <a:r>
              <a:rPr lang="en-US" sz="2000" spc="119" dirty="0">
                <a:solidFill>
                  <a:srgbClr val="92D050"/>
                </a:solidFill>
                <a:latin typeface="Montserrat Bold"/>
              </a:rPr>
              <a:t>PLANT SELECTION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D9B372C-E8D4-4A6C-A105-CEFDF38325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95990" y="6494249"/>
            <a:ext cx="1120310" cy="17286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DEE558A-F18B-4439-87F8-D6C319E1D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00" y="6295939"/>
            <a:ext cx="1314363" cy="5694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0C4D608-8D31-4F8D-93BA-8A1357123672}"/>
              </a:ext>
            </a:extLst>
          </p:cNvPr>
          <p:cNvSpPr txBox="1"/>
          <p:nvPr/>
        </p:nvSpPr>
        <p:spPr>
          <a:xfrm>
            <a:off x="693281" y="1200768"/>
            <a:ext cx="10647667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Barren land being transformed into a dense Miyawaki 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Improves biodiversity, increases carbon capture, results in pollution filtration, soil binding due to plantation prevents floods, increases share and promotes cooling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 err="1">
                <a:latin typeface="Montserrat"/>
              </a:rPr>
              <a:t>Analysed</a:t>
            </a:r>
            <a:r>
              <a:rPr lang="en-US" sz="1600" b="0" i="0" u="none" strike="noStrike" baseline="0" dirty="0">
                <a:latin typeface="Montserrat"/>
              </a:rPr>
              <a:t> suitability of land for selecting plants to ensure optimal growth and sustain plant health</a:t>
            </a:r>
            <a:r>
              <a:rPr lang="en-US" sz="1600" dirty="0">
                <a:latin typeface="Montserrat"/>
              </a:rPr>
              <a:t>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I</a:t>
            </a:r>
            <a:r>
              <a:rPr lang="en-US" sz="1600" b="0" i="0" u="none" strike="noStrike" baseline="0" dirty="0">
                <a:latin typeface="Montserrat"/>
              </a:rPr>
              <a:t>dentified and planted 17 types,</a:t>
            </a:r>
            <a:r>
              <a:rPr lang="en-US" sz="1600" dirty="0">
                <a:latin typeface="Montserrat"/>
              </a:rPr>
              <a:t> </a:t>
            </a:r>
            <a:endParaRPr lang="en-US" dirty="0"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Trees arranged in 4 layers – Grand cover, Tall trees, Medium and Small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Layers to be visible after 2 years of optimum growth, between 3-5 </a:t>
            </a:r>
            <a:r>
              <a:rPr lang="en-US" sz="1600" dirty="0" err="1">
                <a:latin typeface="Montserrat"/>
              </a:rPr>
              <a:t>metres</a:t>
            </a:r>
            <a:r>
              <a:rPr lang="en-US" sz="1600" dirty="0">
                <a:latin typeface="Montserrat"/>
              </a:rPr>
              <a:t> depending on the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Montserrat"/>
              </a:rPr>
              <a:t>3,306 native trees planted</a:t>
            </a:r>
            <a:r>
              <a:rPr lang="en-US" sz="1600" dirty="0">
                <a:latin typeface="Montserrat"/>
              </a:rPr>
              <a:t> </a:t>
            </a:r>
            <a:endParaRPr lang="en-US" sz="16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Montserrat"/>
              </a:rPr>
              <a:t>17 </a:t>
            </a:r>
            <a:r>
              <a:rPr lang="en-US" sz="1600" dirty="0">
                <a:latin typeface="Montserrat"/>
              </a:rPr>
              <a:t>varieties </a:t>
            </a:r>
            <a:r>
              <a:rPr lang="en-US" sz="1600" b="0" i="0" u="none" strike="noStrike" baseline="0" dirty="0">
                <a:latin typeface="Montserrat"/>
              </a:rPr>
              <a:t>of trees planted</a:t>
            </a:r>
            <a:r>
              <a:rPr lang="en-US" sz="1600" dirty="0">
                <a:latin typeface="Montserrat"/>
              </a:rPr>
              <a:t> including fruit and flower </a:t>
            </a:r>
            <a:r>
              <a:rPr lang="en-US" sz="1600">
                <a:latin typeface="Montserrat"/>
              </a:rPr>
              <a:t>native trees </a:t>
            </a:r>
            <a:endParaRPr lang="en-US" sz="1600" b="0" i="0" u="none" strike="noStrike" baseline="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Organic fertilizers used for growth</a:t>
            </a:r>
            <a:endParaRPr lang="en-US" sz="1600" b="0" i="0" u="none" strike="noStrike" baseline="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 Irrigation arranged - </a:t>
            </a:r>
            <a:r>
              <a:rPr lang="en-US" sz="1600" b="0" i="0" u="none" strike="noStrike" baseline="0" dirty="0">
                <a:latin typeface="Montserrat"/>
              </a:rPr>
              <a:t>10,000 liters </a:t>
            </a:r>
            <a:r>
              <a:rPr lang="en-US" sz="1600" dirty="0">
                <a:latin typeface="Montserrat"/>
              </a:rPr>
              <a:t>weekly for plantation maintenance</a:t>
            </a:r>
            <a:endParaRPr lang="en-US" sz="1600" b="0" i="0" u="none" strike="noStrike" baseline="0" dirty="0">
              <a:latin typeface="Montserrat" panose="00000500000000000000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7C3DDF-AF34-7570-FBDB-62DBCCBC6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94301"/>
              </p:ext>
            </p:extLst>
          </p:nvPr>
        </p:nvGraphicFramePr>
        <p:xfrm>
          <a:off x="1395046" y="4220307"/>
          <a:ext cx="8278365" cy="1952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131">
                  <a:extLst>
                    <a:ext uri="{9D8B030D-6E8A-4147-A177-3AD203B41FA5}">
                      <a16:colId xmlns:a16="http://schemas.microsoft.com/office/drawing/2014/main" val="2039028013"/>
                    </a:ext>
                  </a:extLst>
                </a:gridCol>
                <a:gridCol w="1696131">
                  <a:extLst>
                    <a:ext uri="{9D8B030D-6E8A-4147-A177-3AD203B41FA5}">
                      <a16:colId xmlns:a16="http://schemas.microsoft.com/office/drawing/2014/main" val="3409202020"/>
                    </a:ext>
                  </a:extLst>
                </a:gridCol>
                <a:gridCol w="3361142">
                  <a:extLst>
                    <a:ext uri="{9D8B030D-6E8A-4147-A177-3AD203B41FA5}">
                      <a16:colId xmlns:a16="http://schemas.microsoft.com/office/drawing/2014/main" val="3993480979"/>
                    </a:ext>
                  </a:extLst>
                </a:gridCol>
                <a:gridCol w="1524961">
                  <a:extLst>
                    <a:ext uri="{9D8B030D-6E8A-4147-A177-3AD203B41FA5}">
                      <a16:colId xmlns:a16="http://schemas.microsoft.com/office/drawing/2014/main" val="2304621702"/>
                    </a:ext>
                  </a:extLst>
                </a:gridCol>
              </a:tblGrid>
              <a:tr h="287080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Grand Cover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Taller Trees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Medium Size 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Small Size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26664"/>
                  </a:ext>
                </a:extLst>
              </a:tr>
              <a:tr h="1454538">
                <a:tc rowSpan="2"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err="1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Saptaparni</a:t>
                      </a:r>
                      <a:endParaRPr lang="en-US" sz="1200" b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Kadamba </a:t>
                      </a:r>
                      <a:endParaRPr lang="en-US" sz="1200" b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Ramphal </a:t>
                      </a:r>
                      <a:endParaRPr lang="en-US" sz="1200" b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Mohgani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tree</a:t>
                      </a:r>
                      <a:endParaRPr lang="en-US" sz="1200" b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Bakul </a:t>
                      </a:r>
                      <a:endParaRPr lang="en-US" sz="1200" b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Khaya </a:t>
                      </a:r>
                      <a:endParaRPr lang="en-US" sz="120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Beltro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Farm </a:t>
                      </a:r>
                      <a:endParaRPr lang="en-US" sz="120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Ramphal </a:t>
                      </a:r>
                      <a:endParaRPr lang="en-US" sz="120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Sour Tamarind </a:t>
                      </a:r>
                      <a:endParaRPr lang="en-US" sz="120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Bitter Lemon </a:t>
                      </a:r>
                      <a:endParaRPr lang="en-US" sz="120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Arjun</a:t>
                      </a:r>
                      <a:endParaRPr lang="en-US" sz="120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Pimple </a:t>
                      </a:r>
                      <a:endParaRPr lang="en-US" sz="120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Karanj</a:t>
                      </a:r>
                      <a:endParaRPr lang="en-US" sz="120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Tamhan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Kanchan </a:t>
                      </a:r>
                      <a:endParaRPr lang="en-US" sz="120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Okra</a:t>
                      </a:r>
                      <a:endParaRPr lang="en-US" sz="120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831868"/>
                  </a:ext>
                </a:extLst>
              </a:tr>
              <a:tr h="210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524" marR="9524" marT="9524" marB="0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0">
                      <a:noFill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Montserra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90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70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034971"/>
            <a:ext cx="10820400" cy="0"/>
          </a:xfrm>
          <a:prstGeom prst="line">
            <a:avLst/>
          </a:prstGeom>
          <a:ln w="19050" cap="flat">
            <a:solidFill>
              <a:srgbClr val="1D40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449" t="30551" r="3449" b="33762"/>
          <a:stretch>
            <a:fillRect/>
          </a:stretch>
        </p:blipFill>
        <p:spPr>
          <a:xfrm>
            <a:off x="685800" y="6367227"/>
            <a:ext cx="906330" cy="3474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85800" y="6289675"/>
            <a:ext cx="108204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591855" y="684902"/>
            <a:ext cx="11739880" cy="329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1900" spc="119" dirty="0">
                <a:solidFill>
                  <a:srgbClr val="1D407B"/>
                </a:solidFill>
                <a:latin typeface="Montserrat Bold"/>
              </a:rPr>
              <a:t>MIYAWAKI FOREST DEVELOPMENT – </a:t>
            </a:r>
            <a:r>
              <a:rPr lang="en-US" sz="1900" spc="119" dirty="0">
                <a:solidFill>
                  <a:srgbClr val="92D050"/>
                </a:solidFill>
                <a:latin typeface="Montserrat Bold"/>
              </a:rPr>
              <a:t>PLANTATION AND VOLUNTEER ENGAGEMENT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D9B372C-E8D4-4A6C-A105-CEFDF38325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95990" y="6494249"/>
            <a:ext cx="1120310" cy="17286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DEE558A-F18B-4439-87F8-D6C319E1D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00" y="6295939"/>
            <a:ext cx="1314363" cy="5694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3C2E609-9982-17D9-7145-381C3E5E1742}"/>
              </a:ext>
            </a:extLst>
          </p:cNvPr>
          <p:cNvGrpSpPr/>
          <p:nvPr/>
        </p:nvGrpSpPr>
        <p:grpSpPr>
          <a:xfrm>
            <a:off x="683295" y="3753257"/>
            <a:ext cx="7673790" cy="2511684"/>
            <a:chOff x="3185402" y="2558694"/>
            <a:chExt cx="8819169" cy="3731891"/>
          </a:xfrm>
        </p:grpSpPr>
        <p:pic>
          <p:nvPicPr>
            <p:cNvPr id="16" name="Picture 15" descr="A person kneeling in dirt and planting a tree&#10;&#10;Description automatically generated">
              <a:extLst>
                <a:ext uri="{FF2B5EF4-FFF2-40B4-BE49-F238E27FC236}">
                  <a16:creationId xmlns:a16="http://schemas.microsoft.com/office/drawing/2014/main" id="{C952AB10-1DF3-86BF-FBB6-FCFA17A4B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1" r="-2" b="8075"/>
            <a:stretch/>
          </p:blipFill>
          <p:spPr>
            <a:xfrm>
              <a:off x="3185402" y="2558694"/>
              <a:ext cx="2827865" cy="3731891"/>
            </a:xfrm>
            <a:prstGeom prst="rect">
              <a:avLst/>
            </a:prstGeom>
          </p:spPr>
        </p:pic>
        <p:pic>
          <p:nvPicPr>
            <p:cNvPr id="17" name="Picture 16" descr="A group of people digging in dirt&#10;&#10;Description automatically generated">
              <a:extLst>
                <a:ext uri="{FF2B5EF4-FFF2-40B4-BE49-F238E27FC236}">
                  <a16:creationId xmlns:a16="http://schemas.microsoft.com/office/drawing/2014/main" id="{5A5AC41F-9E32-4C84-F360-33BEA7AD8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82" r="22287" b="3"/>
            <a:stretch/>
          </p:blipFill>
          <p:spPr>
            <a:xfrm>
              <a:off x="6178733" y="2558694"/>
              <a:ext cx="2827865" cy="3731891"/>
            </a:xfrm>
            <a:prstGeom prst="rect">
              <a:avLst/>
            </a:prstGeom>
          </p:spPr>
        </p:pic>
        <p:pic>
          <p:nvPicPr>
            <p:cNvPr id="18" name="Picture 17" descr="A group of people standing in a field&#10;&#10;Description automatically generated">
              <a:extLst>
                <a:ext uri="{FF2B5EF4-FFF2-40B4-BE49-F238E27FC236}">
                  <a16:creationId xmlns:a16="http://schemas.microsoft.com/office/drawing/2014/main" id="{D807048A-2783-84D0-E079-64ECD0DD4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15" r="38086" b="1"/>
            <a:stretch/>
          </p:blipFill>
          <p:spPr>
            <a:xfrm>
              <a:off x="9176706" y="2558694"/>
              <a:ext cx="2827865" cy="3731891"/>
            </a:xfrm>
            <a:prstGeom prst="rect">
              <a:avLst/>
            </a:prstGeom>
          </p:spPr>
        </p:pic>
      </p:grpSp>
      <p:pic>
        <p:nvPicPr>
          <p:cNvPr id="9" name="Picture 8" descr="A field of young plants&#10;&#10;Description automatically generated">
            <a:extLst>
              <a:ext uri="{FF2B5EF4-FFF2-40B4-BE49-F238E27FC236}">
                <a16:creationId xmlns:a16="http://schemas.microsoft.com/office/drawing/2014/main" id="{5C2CC875-4A0F-4CCF-AC47-2A8C2E1C80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80" y="1084414"/>
            <a:ext cx="3486826" cy="2615120"/>
          </a:xfrm>
          <a:prstGeom prst="rect">
            <a:avLst/>
          </a:prstGeom>
        </p:spPr>
      </p:pic>
      <p:pic>
        <p:nvPicPr>
          <p:cNvPr id="20" name="Picture 19" descr="A field with small plants&#10;&#10;Description automatically generated">
            <a:extLst>
              <a:ext uri="{FF2B5EF4-FFF2-40B4-BE49-F238E27FC236}">
                <a16:creationId xmlns:a16="http://schemas.microsoft.com/office/drawing/2014/main" id="{3F9B9B4D-C44C-4124-8F88-6BE159415C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96762"/>
            <a:ext cx="3448662" cy="2586497"/>
          </a:xfrm>
          <a:prstGeom prst="rect">
            <a:avLst/>
          </a:prstGeom>
        </p:spPr>
      </p:pic>
      <p:pic>
        <p:nvPicPr>
          <p:cNvPr id="22" name="Picture 21" descr="A field of young plants&#10;&#10;Description automatically generated">
            <a:extLst>
              <a:ext uri="{FF2B5EF4-FFF2-40B4-BE49-F238E27FC236}">
                <a16:creationId xmlns:a16="http://schemas.microsoft.com/office/drawing/2014/main" id="{ACE01FFE-9B40-4DEE-AD0E-700CD11338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74" y="1068141"/>
            <a:ext cx="3486826" cy="2615120"/>
          </a:xfrm>
          <a:prstGeom prst="rect">
            <a:avLst/>
          </a:prstGeom>
        </p:spPr>
      </p:pic>
      <p:pic>
        <p:nvPicPr>
          <p:cNvPr id="24" name="Picture 23" descr="A field of young trees&#10;&#10;Description automatically generated">
            <a:extLst>
              <a:ext uri="{FF2B5EF4-FFF2-40B4-BE49-F238E27FC236}">
                <a16:creationId xmlns:a16="http://schemas.microsoft.com/office/drawing/2014/main" id="{2CF8AED1-2EBF-4FC1-B040-4A1A397095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20" y="3753257"/>
            <a:ext cx="3062080" cy="25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0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59924" cy="4366430"/>
            <a:chOff x="0" y="0"/>
            <a:chExt cx="6319849" cy="87328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3615" r="23615"/>
            <a:stretch>
              <a:fillRect/>
            </a:stretch>
          </p:blipFill>
          <p:spPr>
            <a:xfrm>
              <a:off x="0" y="0"/>
              <a:ext cx="6319849" cy="8732861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4499892"/>
            <a:ext cx="3159924" cy="2358108"/>
            <a:chOff x="0" y="0"/>
            <a:chExt cx="6319849" cy="471621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5332" r="5332"/>
            <a:stretch>
              <a:fillRect/>
            </a:stretch>
          </p:blipFill>
          <p:spPr>
            <a:xfrm>
              <a:off x="0" y="0"/>
              <a:ext cx="6319849" cy="471621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3272151" y="4499892"/>
            <a:ext cx="2738407" cy="2358108"/>
            <a:chOff x="0" y="0"/>
            <a:chExt cx="5476815" cy="471621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17653" r="17653"/>
            <a:stretch>
              <a:fillRect/>
            </a:stretch>
          </p:blipFill>
          <p:spPr>
            <a:xfrm>
              <a:off x="0" y="0"/>
              <a:ext cx="5476815" cy="471621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6122785" y="4499892"/>
            <a:ext cx="2738407" cy="2358108"/>
            <a:chOff x="0" y="0"/>
            <a:chExt cx="5476815" cy="471621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l="23822" r="23822"/>
            <a:stretch>
              <a:fillRect/>
            </a:stretch>
          </p:blipFill>
          <p:spPr>
            <a:xfrm>
              <a:off x="0" y="0"/>
              <a:ext cx="5476815" cy="4716216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8973417" y="1"/>
            <a:ext cx="3218583" cy="2350367"/>
            <a:chOff x="0" y="0"/>
            <a:chExt cx="6437165" cy="470073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l="32363" t="16952" r="32363" b="16952"/>
            <a:stretch>
              <a:fillRect/>
            </a:stretch>
          </p:blipFill>
          <p:spPr>
            <a:xfrm>
              <a:off x="0" y="0"/>
              <a:ext cx="6437165" cy="470073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8973417" y="1"/>
            <a:ext cx="3218583" cy="2350367"/>
            <a:chOff x="0" y="0"/>
            <a:chExt cx="6437165" cy="4700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rcRect l="11485" r="11485"/>
            <a:stretch>
              <a:fillRect/>
            </a:stretch>
          </p:blipFill>
          <p:spPr>
            <a:xfrm>
              <a:off x="0" y="0"/>
              <a:ext cx="6437165" cy="4700735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3272151" y="1"/>
            <a:ext cx="5589041" cy="2350367"/>
            <a:chOff x="0" y="0"/>
            <a:chExt cx="11178082" cy="470073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/>
            <a:srcRect t="21964" b="21964"/>
            <a:stretch>
              <a:fillRect/>
            </a:stretch>
          </p:blipFill>
          <p:spPr>
            <a:xfrm>
              <a:off x="0" y="0"/>
              <a:ext cx="11178082" cy="4700735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4998413" y="2797311"/>
            <a:ext cx="2136517" cy="332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39">
                <a:solidFill>
                  <a:srgbClr val="1D407B"/>
                </a:solidFill>
                <a:latin typeface="Montserrat Bold"/>
              </a:rPr>
              <a:t>THANK YOU</a:t>
            </a:r>
          </a:p>
        </p:txBody>
      </p:sp>
      <p:sp>
        <p:nvSpPr>
          <p:cNvPr id="19" name="AutoShape 19"/>
          <p:cNvSpPr/>
          <p:nvPr/>
        </p:nvSpPr>
        <p:spPr>
          <a:xfrm>
            <a:off x="3902591" y="3381293"/>
            <a:ext cx="4328160" cy="0"/>
          </a:xfrm>
          <a:prstGeom prst="line">
            <a:avLst/>
          </a:prstGeom>
          <a:ln w="38100" cap="flat">
            <a:solidFill>
              <a:srgbClr val="F5822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8973417" y="2472279"/>
            <a:ext cx="3218583" cy="4385721"/>
            <a:chOff x="0" y="0"/>
            <a:chExt cx="6437165" cy="8771442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/>
            <a:srcRect l="12378" r="32581"/>
            <a:stretch>
              <a:fillRect/>
            </a:stretch>
          </p:blipFill>
          <p:spPr>
            <a:xfrm>
              <a:off x="0" y="0"/>
              <a:ext cx="6437165" cy="8771442"/>
            </a:xfrm>
            <a:prstGeom prst="rect">
              <a:avLst/>
            </a:prstGeom>
          </p:spPr>
        </p:pic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DCAF85D1-AC7C-49AA-9CF6-F3FE79E1C21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449" t="30551" r="3449" b="33762"/>
          <a:stretch>
            <a:fillRect/>
          </a:stretch>
        </p:blipFill>
        <p:spPr>
          <a:xfrm>
            <a:off x="3298651" y="3592487"/>
            <a:ext cx="1561035" cy="5983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6D82F6-ED3D-4CAF-966B-F5C6DAEBB3F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1092" b="1249"/>
          <a:stretch>
            <a:fillRect/>
          </a:stretch>
        </p:blipFill>
        <p:spPr>
          <a:xfrm>
            <a:off x="5044101" y="3769729"/>
            <a:ext cx="1932915" cy="298251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FAFDB52C-40F7-4089-9B98-CC4F41D08D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86" y="3510702"/>
            <a:ext cx="1758505" cy="7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1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273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Payal Sen</dc:creator>
  <cp:lastModifiedBy>Payal Sen</cp:lastModifiedBy>
  <cp:revision>53</cp:revision>
  <dcterms:created xsi:type="dcterms:W3CDTF">2024-03-12T04:43:43Z</dcterms:created>
  <dcterms:modified xsi:type="dcterms:W3CDTF">2024-03-15T07:26:48Z</dcterms:modified>
</cp:coreProperties>
</file>